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66" r:id="rId1"/>
  </p:sldMasterIdLst>
  <p:notesMasterIdLst>
    <p:notesMasterId r:id="rId26"/>
  </p:notesMasterIdLst>
  <p:sldIdLst>
    <p:sldId id="256" r:id="rId2"/>
    <p:sldId id="279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4630400" cy="10972800"/>
  <p:notesSz cx="10972800" cy="146304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DM Sans Semi Bold" panose="020B0604020202020204" charset="0"/>
      <p:regular r:id="rId31"/>
    </p:embeddedFont>
    <p:embeddedFont>
      <p:font typeface="Inter Medium" panose="020B0604020202020204" charset="0"/>
      <p:regular r:id="rId32"/>
    </p:embeddedFont>
    <p:embeddedFont>
      <p:font typeface="Wingdings 3" panose="05040102010807070707" pitchFamily="18" charset="2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12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30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541" y="0"/>
            <a:ext cx="14632941" cy="10977277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6305" y="3562406"/>
            <a:ext cx="9468286" cy="4081403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6305" y="7643808"/>
            <a:ext cx="9468286" cy="1378272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1996929" y="2926081"/>
            <a:ext cx="1584958" cy="365854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05/10/2025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9977934" y="5223053"/>
            <a:ext cx="6175672" cy="365856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93030" y="0"/>
            <a:ext cx="1097280" cy="1759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 anchor="b"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909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541" y="0"/>
            <a:ext cx="14632941" cy="10977277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306" y="7938326"/>
            <a:ext cx="10275206" cy="906781"/>
          </a:xfrm>
        </p:spPr>
        <p:txBody>
          <a:bodyPr anchor="b">
            <a:normAutofit/>
          </a:bodyPr>
          <a:lstStyle>
            <a:lvl1pPr algn="l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6306" y="1097280"/>
            <a:ext cx="10275206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560"/>
            </a:lvl1pPr>
            <a:lvl2pPr marL="731520" indent="0">
              <a:buNone/>
              <a:defRPr sz="2560"/>
            </a:lvl2pPr>
            <a:lvl3pPr marL="1463040" indent="0">
              <a:buNone/>
              <a:defRPr sz="2560"/>
            </a:lvl3pPr>
            <a:lvl4pPr marL="2194560" indent="0">
              <a:buNone/>
              <a:defRPr sz="2560"/>
            </a:lvl4pPr>
            <a:lvl5pPr marL="2926080" indent="0">
              <a:buNone/>
              <a:defRPr sz="2560"/>
            </a:lvl5pPr>
            <a:lvl6pPr marL="3657600" indent="0">
              <a:buNone/>
              <a:defRPr sz="2560"/>
            </a:lvl6pPr>
            <a:lvl7pPr marL="4389120" indent="0">
              <a:buNone/>
              <a:defRPr sz="2560"/>
            </a:lvl7pPr>
            <a:lvl8pPr marL="5120640" indent="0">
              <a:buNone/>
              <a:defRPr sz="2560"/>
            </a:lvl8pPr>
            <a:lvl9pPr marL="5852160" indent="0">
              <a:buNone/>
              <a:defRPr sz="25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6304" y="8845107"/>
            <a:ext cx="10275206" cy="789939"/>
          </a:xfrm>
        </p:spPr>
        <p:txBody>
          <a:bodyPr>
            <a:normAutofit/>
          </a:bodyPr>
          <a:lstStyle>
            <a:lvl1pPr marL="0" indent="0">
              <a:buNone/>
              <a:defRPr sz="192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393030" y="0"/>
            <a:ext cx="1097280" cy="1759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50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541" y="0"/>
            <a:ext cx="14632941" cy="10977277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305" y="1483360"/>
            <a:ext cx="10275208" cy="2708352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6305" y="5580838"/>
            <a:ext cx="10275208" cy="4058971"/>
          </a:xfrm>
        </p:spPr>
        <p:txBody>
          <a:bodyPr anchor="ctr">
            <a:normAutofit/>
          </a:bodyPr>
          <a:lstStyle>
            <a:lvl1pPr marL="0" indent="0">
              <a:buNone/>
              <a:defRPr sz="2880"/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93030" y="0"/>
            <a:ext cx="1097280" cy="1759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593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541" y="0"/>
            <a:ext cx="14632941" cy="10977277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1035889" y="1042705"/>
            <a:ext cx="9625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8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11311070" y="4640468"/>
            <a:ext cx="9905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8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897" y="1483359"/>
            <a:ext cx="9856616" cy="4611486"/>
          </a:xfrm>
        </p:spPr>
        <p:txBody>
          <a:bodyPr anchor="ctr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219646" y="6094846"/>
            <a:ext cx="9033829" cy="532981"/>
          </a:xfrm>
        </p:spPr>
        <p:txBody>
          <a:bodyPr>
            <a:normAutofit/>
          </a:bodyPr>
          <a:lstStyle>
            <a:lvl1pPr marL="0" indent="0">
              <a:buNone/>
              <a:defRPr lang="en-US" sz="224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6305" y="8001307"/>
            <a:ext cx="10149877" cy="1616990"/>
          </a:xfrm>
        </p:spPr>
        <p:txBody>
          <a:bodyPr anchor="ctr">
            <a:normAutofit/>
          </a:bodyPr>
          <a:lstStyle>
            <a:lvl1pPr marL="0" indent="0">
              <a:buNone/>
              <a:defRPr sz="2880"/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393030" y="0"/>
            <a:ext cx="1097280" cy="1759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212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541" y="0"/>
            <a:ext cx="14632941" cy="10977277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305" y="3291840"/>
            <a:ext cx="10275208" cy="3352800"/>
          </a:xfrm>
        </p:spPr>
        <p:txBody>
          <a:bodyPr anchor="b"/>
          <a:lstStyle>
            <a:lvl1pPr algn="l">
              <a:defRPr sz="6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6306" y="8039853"/>
            <a:ext cx="10275206" cy="1591826"/>
          </a:xfrm>
        </p:spPr>
        <p:txBody>
          <a:bodyPr anchor="t"/>
          <a:lstStyle>
            <a:lvl1pPr marL="0" indent="0" algn="l">
              <a:buNone/>
              <a:defRPr sz="32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393030" y="0"/>
            <a:ext cx="1097280" cy="1759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868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305" y="1483360"/>
            <a:ext cx="10277749" cy="1135782"/>
          </a:xfrm>
        </p:spPr>
        <p:txBody>
          <a:bodyPr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6304" y="3982720"/>
            <a:ext cx="3701491" cy="105273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6304" y="5035462"/>
            <a:ext cx="3701491" cy="4621386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982" y="3982720"/>
            <a:ext cx="3710269" cy="105273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53554" y="5035462"/>
            <a:ext cx="3710269" cy="4621386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33827" y="3982720"/>
            <a:ext cx="3710269" cy="105273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37497" y="5035462"/>
            <a:ext cx="3706600" cy="4621386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71248" y="3982722"/>
            <a:ext cx="0" cy="567412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59234" y="3982722"/>
            <a:ext cx="0" cy="567412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3625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304" y="1483360"/>
            <a:ext cx="10152416" cy="1135782"/>
          </a:xfrm>
        </p:spPr>
        <p:txBody>
          <a:bodyPr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6304" y="6687354"/>
            <a:ext cx="3701491" cy="105273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0488" y="3982720"/>
            <a:ext cx="3224230" cy="231574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560"/>
            </a:lvl1pPr>
            <a:lvl2pPr marL="731520" indent="0">
              <a:buNone/>
              <a:defRPr sz="2560"/>
            </a:lvl2pPr>
            <a:lvl3pPr marL="1463040" indent="0">
              <a:buNone/>
              <a:defRPr sz="2560"/>
            </a:lvl3pPr>
            <a:lvl4pPr marL="2194560" indent="0">
              <a:buNone/>
              <a:defRPr sz="2560"/>
            </a:lvl4pPr>
            <a:lvl5pPr marL="2926080" indent="0">
              <a:buNone/>
              <a:defRPr sz="2560"/>
            </a:lvl5pPr>
            <a:lvl6pPr marL="3657600" indent="0">
              <a:buNone/>
              <a:defRPr sz="2560"/>
            </a:lvl6pPr>
            <a:lvl7pPr marL="4389120" indent="0">
              <a:buNone/>
              <a:defRPr sz="2560"/>
            </a:lvl7pPr>
            <a:lvl8pPr marL="5120640" indent="0">
              <a:buNone/>
              <a:defRPr sz="2560"/>
            </a:lvl8pPr>
            <a:lvl9pPr marL="5852160" indent="0">
              <a:buNone/>
              <a:defRPr sz="25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6303" y="7740093"/>
            <a:ext cx="3701491" cy="1899714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57800" y="6687352"/>
            <a:ext cx="3710269" cy="105273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85103" y="3982720"/>
            <a:ext cx="3224230" cy="231574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560"/>
            </a:lvl1pPr>
            <a:lvl2pPr marL="731520" indent="0">
              <a:buNone/>
              <a:defRPr sz="2560"/>
            </a:lvl2pPr>
            <a:lvl3pPr marL="1463040" indent="0">
              <a:buNone/>
              <a:defRPr sz="2560"/>
            </a:lvl3pPr>
            <a:lvl4pPr marL="2194560" indent="0">
              <a:buNone/>
              <a:defRPr sz="2560"/>
            </a:lvl4pPr>
            <a:lvl5pPr marL="2926080" indent="0">
              <a:buNone/>
              <a:defRPr sz="2560"/>
            </a:lvl5pPr>
            <a:lvl6pPr marL="3657600" indent="0">
              <a:buNone/>
              <a:defRPr sz="2560"/>
            </a:lvl6pPr>
            <a:lvl7pPr marL="4389120" indent="0">
              <a:buNone/>
              <a:defRPr sz="2560"/>
            </a:lvl7pPr>
            <a:lvl8pPr marL="5120640" indent="0">
              <a:buNone/>
              <a:defRPr sz="2560"/>
            </a:lvl8pPr>
            <a:lvl9pPr marL="5852160" indent="0">
              <a:buNone/>
              <a:defRPr sz="25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57800" y="7757133"/>
            <a:ext cx="3710269" cy="1899714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33827" y="6687354"/>
            <a:ext cx="3710269" cy="1052739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73826" y="3982720"/>
            <a:ext cx="3224230" cy="231574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560"/>
            </a:lvl1pPr>
            <a:lvl2pPr marL="731520" indent="0">
              <a:buNone/>
              <a:defRPr sz="2560"/>
            </a:lvl2pPr>
            <a:lvl3pPr marL="1463040" indent="0">
              <a:buNone/>
              <a:defRPr sz="2560"/>
            </a:lvl3pPr>
            <a:lvl4pPr marL="2194560" indent="0">
              <a:buNone/>
              <a:defRPr sz="2560"/>
            </a:lvl4pPr>
            <a:lvl5pPr marL="2926080" indent="0">
              <a:buNone/>
              <a:defRPr sz="2560"/>
            </a:lvl5pPr>
            <a:lvl6pPr marL="3657600" indent="0">
              <a:buNone/>
              <a:defRPr sz="2560"/>
            </a:lvl6pPr>
            <a:lvl7pPr marL="4389120" indent="0">
              <a:buNone/>
              <a:defRPr sz="2560"/>
            </a:lvl7pPr>
            <a:lvl8pPr marL="5120640" indent="0">
              <a:buNone/>
              <a:defRPr sz="2560"/>
            </a:lvl8pPr>
            <a:lvl9pPr marL="5852160" indent="0">
              <a:buNone/>
              <a:defRPr sz="25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33827" y="7740093"/>
            <a:ext cx="3710269" cy="1899714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264030" y="3982722"/>
            <a:ext cx="0" cy="567412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59234" y="3982722"/>
            <a:ext cx="0" cy="567412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43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4083" y="10220657"/>
            <a:ext cx="1584958" cy="365854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5814" y="10220656"/>
            <a:ext cx="6175672" cy="3658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54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541" y="0"/>
            <a:ext cx="14592672" cy="10977277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663788" y="643464"/>
            <a:ext cx="7376904" cy="96858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2078895" y="2824955"/>
            <a:ext cx="9593589" cy="5322894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14630400" cy="109728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9885" y="2316479"/>
            <a:ext cx="1781626" cy="7315202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6781" y="2316479"/>
            <a:ext cx="7067098" cy="73152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1674" y="10184797"/>
            <a:ext cx="6175672" cy="3658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393030" y="0"/>
            <a:ext cx="1097280" cy="1759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4910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225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12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52" y="1483358"/>
            <a:ext cx="10149875" cy="1135784"/>
          </a:xfrm>
        </p:spPr>
        <p:txBody>
          <a:bodyPr anchor="ctr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 anchor="b"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9744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107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404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196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505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632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986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928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014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6461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60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541" y="0"/>
            <a:ext cx="14632941" cy="10977277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055" y="3612141"/>
            <a:ext cx="4945075" cy="4832550"/>
          </a:xfrm>
        </p:spPr>
        <p:txBody>
          <a:bodyPr anchor="ctr"/>
          <a:lstStyle>
            <a:lvl1pPr algn="l">
              <a:defRPr sz="512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0817" y="3612141"/>
            <a:ext cx="4932026" cy="4832550"/>
          </a:xfrm>
        </p:spPr>
        <p:txBody>
          <a:bodyPr anchor="ctr"/>
          <a:lstStyle>
            <a:lvl1pPr marL="0" indent="0" algn="l">
              <a:buNone/>
              <a:defRPr sz="32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93030" y="0"/>
            <a:ext cx="1097280" cy="1759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 anchor="b"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4322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6983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3632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9098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0090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4771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4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0816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3412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5206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29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6304" y="3982721"/>
            <a:ext cx="5819168" cy="564896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4930" y="3982725"/>
            <a:ext cx="5819168" cy="56489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 anchor="b"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980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869" y="3982720"/>
            <a:ext cx="5813603" cy="1214864"/>
          </a:xfrm>
        </p:spPr>
        <p:txBody>
          <a:bodyPr anchor="b">
            <a:noAutofit/>
          </a:bodyPr>
          <a:lstStyle>
            <a:lvl1pPr marL="0" indent="0">
              <a:buNone/>
              <a:defRPr sz="384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6304" y="5197585"/>
            <a:ext cx="5819168" cy="443409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24931" y="3982721"/>
            <a:ext cx="5819166" cy="1210616"/>
          </a:xfrm>
        </p:spPr>
        <p:txBody>
          <a:bodyPr anchor="b">
            <a:noAutofit/>
          </a:bodyPr>
          <a:lstStyle>
            <a:lvl1pPr marL="0" indent="0">
              <a:buNone/>
              <a:defRPr sz="384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24930" y="5193337"/>
            <a:ext cx="5819168" cy="44383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 anchor="b"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650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05/10/2025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 anchor="b"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209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393030" y="0"/>
            <a:ext cx="1097280" cy="1759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05/10/2025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435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541" y="0"/>
            <a:ext cx="14632941" cy="10977277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304" y="2316480"/>
            <a:ext cx="4340144" cy="2392941"/>
          </a:xfrm>
        </p:spPr>
        <p:txBody>
          <a:bodyPr anchor="b"/>
          <a:lstStyle>
            <a:lvl1pPr algn="l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0283" y="2316480"/>
            <a:ext cx="5812560" cy="7315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6307" y="4938953"/>
            <a:ext cx="4340142" cy="4693922"/>
          </a:xfrm>
        </p:spPr>
        <p:txBody>
          <a:bodyPr/>
          <a:lstStyle>
            <a:lvl1pPr marL="0" indent="0">
              <a:buNone/>
              <a:defRPr sz="22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393030" y="0"/>
            <a:ext cx="1097280" cy="1759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832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541" y="0"/>
            <a:ext cx="14632941" cy="10977277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305" y="2210224"/>
            <a:ext cx="4779342" cy="2519693"/>
          </a:xfrm>
        </p:spPr>
        <p:txBody>
          <a:bodyPr anchor="b">
            <a:normAutofit/>
          </a:bodyPr>
          <a:lstStyle>
            <a:lvl1pPr algn="l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56655" y="2113280"/>
            <a:ext cx="4465763" cy="674624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560"/>
            </a:lvl1pPr>
            <a:lvl2pPr marL="731520" indent="0">
              <a:buNone/>
              <a:defRPr sz="2560"/>
            </a:lvl2pPr>
            <a:lvl3pPr marL="1463040" indent="0">
              <a:buNone/>
              <a:defRPr sz="2560"/>
            </a:lvl3pPr>
            <a:lvl4pPr marL="2194560" indent="0">
              <a:buNone/>
              <a:defRPr sz="2560"/>
            </a:lvl4pPr>
            <a:lvl5pPr marL="2926080" indent="0">
              <a:buNone/>
              <a:defRPr sz="2560"/>
            </a:lvl5pPr>
            <a:lvl6pPr marL="3657600" indent="0">
              <a:buNone/>
              <a:defRPr sz="2560"/>
            </a:lvl6pPr>
            <a:lvl7pPr marL="4389120" indent="0">
              <a:buNone/>
              <a:defRPr sz="2560"/>
            </a:lvl7pPr>
            <a:lvl8pPr marL="5120640" indent="0">
              <a:buNone/>
              <a:defRPr sz="2560"/>
            </a:lvl8pPr>
            <a:lvl9pPr marL="5852160" indent="0">
              <a:buNone/>
              <a:defRPr sz="25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6305" y="4937760"/>
            <a:ext cx="4779342" cy="3921760"/>
          </a:xfrm>
        </p:spPr>
        <p:txBody>
          <a:bodyPr>
            <a:normAutofit/>
          </a:bodyPr>
          <a:lstStyle>
            <a:lvl1pPr marL="0" indent="0">
              <a:buNone/>
              <a:defRPr sz="22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731520" indent="0">
              <a:buNone/>
              <a:defRPr sz="1920"/>
            </a:lvl2pPr>
            <a:lvl3pPr marL="1463040" indent="0">
              <a:buNone/>
              <a:defRPr sz="1600"/>
            </a:lvl3pPr>
            <a:lvl4pPr marL="2194560" indent="0">
              <a:buNone/>
              <a:defRPr sz="1440"/>
            </a:lvl4pPr>
            <a:lvl5pPr marL="2926080" indent="0">
              <a:buNone/>
              <a:defRPr sz="1440"/>
            </a:lvl5pPr>
            <a:lvl6pPr marL="3657600" indent="0">
              <a:buNone/>
              <a:defRPr sz="1440"/>
            </a:lvl6pPr>
            <a:lvl7pPr marL="4389120" indent="0">
              <a:buNone/>
              <a:defRPr sz="1440"/>
            </a:lvl7pPr>
            <a:lvl8pPr marL="5120640" indent="0">
              <a:buNone/>
              <a:defRPr sz="1440"/>
            </a:lvl8pPr>
            <a:lvl9pPr marL="5852160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393030" y="0"/>
            <a:ext cx="1097280" cy="1759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285786" y="473169"/>
            <a:ext cx="1266093" cy="1228299"/>
          </a:xfrm>
          <a:prstGeom prst="rect">
            <a:avLst/>
          </a:prstGeom>
        </p:spPr>
        <p:txBody>
          <a:bodyPr/>
          <a:lstStyle>
            <a:lvl1pPr algn="ctr">
              <a:defRPr sz="448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838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541" y="0"/>
            <a:ext cx="14632941" cy="10977277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4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6304" y="1483359"/>
            <a:ext cx="10152416" cy="1135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11" y="3982720"/>
            <a:ext cx="10152416" cy="5648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19110" y="10184798"/>
            <a:ext cx="1584958" cy="3658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4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05/10/2025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5350" y="10184795"/>
            <a:ext cx="6175672" cy="365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4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2393030" y="0"/>
            <a:ext cx="1097280" cy="1759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285786" y="473169"/>
            <a:ext cx="1266093" cy="1228299"/>
          </a:xfrm>
          <a:prstGeom prst="rect">
            <a:avLst/>
          </a:prstGeom>
        </p:spPr>
        <p:txBody>
          <a:bodyPr anchor="b"/>
          <a:lstStyle>
            <a:lvl1pPr algn="ctr">
              <a:defRPr sz="448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1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  <p:sldLayoutId id="2147483885" r:id="rId19"/>
    <p:sldLayoutId id="2147483886" r:id="rId20"/>
    <p:sldLayoutId id="2147483887" r:id="rId21"/>
    <p:sldLayoutId id="2147483888" r:id="rId22"/>
    <p:sldLayoutId id="2147483889" r:id="rId23"/>
    <p:sldLayoutId id="2147483890" r:id="rId24"/>
    <p:sldLayoutId id="2147483891" r:id="rId25"/>
    <p:sldLayoutId id="2147483892" r:id="rId26"/>
    <p:sldLayoutId id="2147483893" r:id="rId27"/>
    <p:sldLayoutId id="2147483894" r:id="rId28"/>
    <p:sldLayoutId id="2147483895" r:id="rId29"/>
    <p:sldLayoutId id="2147483896" r:id="rId30"/>
    <p:sldLayoutId id="2147483897" r:id="rId31"/>
    <p:sldLayoutId id="2147483898" r:id="rId32"/>
    <p:sldLayoutId id="2147483899" r:id="rId33"/>
    <p:sldLayoutId id="2147483900" r:id="rId34"/>
    <p:sldLayoutId id="2147483901" r:id="rId35"/>
    <p:sldLayoutId id="2147483902" r:id="rId36"/>
    <p:sldLayoutId id="2147483903" r:id="rId37"/>
    <p:sldLayoutId id="2147483904" r:id="rId38"/>
    <p:sldLayoutId id="2147483905" r:id="rId39"/>
  </p:sldLayoutIdLst>
  <p:hf sldNum="0" hdr="0" ftr="0" dt="0"/>
  <p:txStyles>
    <p:titleStyle>
      <a:lvl1pPr algn="l" defTabSz="731520" rtl="1" eaLnBrk="1" latinLnBrk="0" hangingPunct="1">
        <a:spcBef>
          <a:spcPct val="0"/>
        </a:spcBef>
        <a:buNone/>
        <a:defRPr sz="512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548640" indent="-548640" algn="r" defTabSz="731520" rtl="1" eaLnBrk="1" latinLnBrk="0" hangingPunct="1">
        <a:spcBef>
          <a:spcPts val="1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097280" indent="-453542" algn="r" defTabSz="731520" rtl="1" eaLnBrk="1" latinLnBrk="0" hangingPunct="1">
        <a:spcBef>
          <a:spcPts val="1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5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36192" indent="-365760" algn="r" defTabSz="731520" rtl="1" eaLnBrk="1" latinLnBrk="0" hangingPunct="1">
        <a:spcBef>
          <a:spcPts val="1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75104" indent="-365760" algn="r" defTabSz="731520" rtl="1" eaLnBrk="1" latinLnBrk="0" hangingPunct="1">
        <a:spcBef>
          <a:spcPts val="1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14016" indent="-365760" algn="r" defTabSz="731520" rtl="1" eaLnBrk="1" latinLnBrk="0" hangingPunct="1">
        <a:spcBef>
          <a:spcPts val="1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903360" indent="-365760" algn="r" defTabSz="731520" rtl="1" eaLnBrk="1" latinLnBrk="0" hangingPunct="1">
        <a:spcBef>
          <a:spcPts val="1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314880" indent="-365760" algn="r" defTabSz="731520" rtl="1" eaLnBrk="1" latinLnBrk="0" hangingPunct="1">
        <a:spcBef>
          <a:spcPts val="1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614400" indent="-365760" algn="r" defTabSz="731520" rtl="1" eaLnBrk="1" latinLnBrk="0" hangingPunct="1">
        <a:spcBef>
          <a:spcPts val="1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977920" indent="-365760" algn="r" defTabSz="731520" rtl="1" eaLnBrk="1" latinLnBrk="0" hangingPunct="1">
        <a:spcBef>
          <a:spcPts val="16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731520" rtl="1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r" defTabSz="731520" rtl="1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r" defTabSz="731520" rtl="1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r" defTabSz="731520" rtl="1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r" defTabSz="731520" rtl="1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r" defTabSz="731520" rtl="1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r" defTabSz="731520" rtl="1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r" defTabSz="731520" rtl="1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r" defTabSz="731520" rtl="1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69496" cy="105487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37761"/>
            <a:ext cx="7556421" cy="2657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E-Commerce </a:t>
            </a:r>
          </a:p>
          <a:p>
            <a:pPr marL="0" indent="0" algn="r" rtl="1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(DEPI - Electro)</a:t>
            </a: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لبيع الأجهزة الإلكترونية:</a:t>
            </a:r>
            <a:endParaRPr lang="en-US" sz="5550" dirty="0"/>
          </a:p>
        </p:txBody>
      </p:sp>
      <p:sp>
        <p:nvSpPr>
          <p:cNvPr id="4" name="Text 1"/>
          <p:cNvSpPr/>
          <p:nvPr/>
        </p:nvSpPr>
        <p:spPr>
          <a:xfrm>
            <a:off x="6280190" y="6120884"/>
            <a:ext cx="7556421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يهدف هذا المشروع إلى إنشاء </a:t>
            </a:r>
            <a:r>
              <a:rPr lang="en-US" sz="22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منصة تجارة إلكترونية متكاملة</a:t>
            </a: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تحت اسم </a:t>
            </a:r>
            <a:r>
              <a:rPr lang="en-US" sz="22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DEPI (Electro)</a:t>
            </a: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، وهي منصة متخصصة في </a:t>
            </a:r>
            <a:r>
              <a:rPr lang="en-US" sz="22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بيع الأجهزة الإلكترونية</a:t>
            </a: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عبر الإنترنت، مثل الهواتف المحمولة، الحواسيب المحمولة، الأجهزة المنزلية الذكية، والإكسسوارات التقنية.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06748"/>
            <a:ext cx="13042821" cy="64479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79988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endParaRPr lang="en-US" sz="5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82341"/>
            <a:ext cx="13042821" cy="64968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04515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endParaRPr lang="en-US" sz="5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55683"/>
            <a:ext cx="13042821" cy="63501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31173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endParaRPr lang="en-US" sz="5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92" y="925354"/>
            <a:ext cx="5088017" cy="82697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71422"/>
            <a:ext cx="4607362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endParaRPr lang="en-US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8022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endParaRPr lang="en-US" sz="5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35" y="3901440"/>
            <a:ext cx="3402330" cy="453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89" y="723900"/>
            <a:ext cx="8176022" cy="90742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997" y="10054709"/>
            <a:ext cx="4277678" cy="534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endParaRPr lang="en-US" sz="33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24" y="842010"/>
            <a:ext cx="6244352" cy="84364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54766"/>
            <a:ext cx="4607362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436" y="725686"/>
            <a:ext cx="6135410" cy="87300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902" y="9713000"/>
            <a:ext cx="4288750" cy="536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endParaRPr lang="en-US" sz="33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021" y="1085017"/>
            <a:ext cx="7442240" cy="78193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23296"/>
            <a:ext cx="5316260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endParaRPr lang="en-US" sz="41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9405" y="3744635"/>
            <a:ext cx="7167205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950"/>
              </a:lnSpc>
              <a:buNone/>
            </a:pP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هيكلية المشروع التنظيمية</a:t>
            </a:r>
            <a:endParaRPr lang="en-US" sz="5550" dirty="0"/>
          </a:p>
        </p:txBody>
      </p:sp>
      <p:sp>
        <p:nvSpPr>
          <p:cNvPr id="3" name="Text 1"/>
          <p:cNvSpPr/>
          <p:nvPr/>
        </p:nvSpPr>
        <p:spPr>
          <a:xfrm>
            <a:off x="793790" y="5339358"/>
            <a:ext cx="2741890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Access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793790" y="6065877"/>
            <a:ext cx="27418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إدارة البيانات والتخزين.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35053" y="5339358"/>
            <a:ext cx="2741890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Models</a:t>
            </a:r>
            <a:endParaRPr lang="en-US" sz="2750" dirty="0"/>
          </a:p>
        </p:txBody>
      </p:sp>
      <p:sp>
        <p:nvSpPr>
          <p:cNvPr id="6" name="Text 4"/>
          <p:cNvSpPr/>
          <p:nvPr/>
        </p:nvSpPr>
        <p:spPr>
          <a:xfrm>
            <a:off x="4235053" y="6065877"/>
            <a:ext cx="274189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تعريف الكيانات والبيانات الأساسية.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76317" y="5339358"/>
            <a:ext cx="2741890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Controllers</a:t>
            </a:r>
            <a:endParaRPr lang="en-US" sz="2750" dirty="0"/>
          </a:p>
        </p:txBody>
      </p:sp>
      <p:sp>
        <p:nvSpPr>
          <p:cNvPr id="8" name="Text 6"/>
          <p:cNvSpPr/>
          <p:nvPr/>
        </p:nvSpPr>
        <p:spPr>
          <a:xfrm>
            <a:off x="7676317" y="6065877"/>
            <a:ext cx="274189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المنطق والتحكم في البيانات.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1117580" y="5339358"/>
            <a:ext cx="2741890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Views</a:t>
            </a:r>
            <a:endParaRPr lang="en-US" sz="2750" dirty="0"/>
          </a:p>
        </p:txBody>
      </p:sp>
      <p:sp>
        <p:nvSpPr>
          <p:cNvPr id="10" name="Text 8"/>
          <p:cNvSpPr/>
          <p:nvPr/>
        </p:nvSpPr>
        <p:spPr>
          <a:xfrm>
            <a:off x="11117580" y="6065877"/>
            <a:ext cx="274189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عرض واجهة المستخدم والتفاعل.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13158-2A28-9BB3-70F3-52F3529C1804}"/>
              </a:ext>
            </a:extLst>
          </p:cNvPr>
          <p:cNvSpPr txBox="1"/>
          <p:nvPr/>
        </p:nvSpPr>
        <p:spPr>
          <a:xfrm>
            <a:off x="2278169" y="1659422"/>
            <a:ext cx="9409043" cy="81560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br>
              <a:rPr lang="en-US" dirty="0"/>
            </a:br>
            <a:br>
              <a:rPr lang="en-US" dirty="0"/>
            </a:br>
            <a:r>
              <a:rPr lang="ar-EG" dirty="0"/>
              <a:t>                                               </a:t>
            </a:r>
            <a:r>
              <a:rPr lang="ar-EG" sz="3200" b="1" dirty="0"/>
              <a:t>أعضاء الفريق</a:t>
            </a:r>
            <a:br>
              <a:rPr lang="en-US" sz="3200" b="1" dirty="0"/>
            </a:br>
            <a:br>
              <a:rPr lang="en-US" dirty="0"/>
            </a:br>
            <a:endParaRPr lang="en-US" dirty="0"/>
          </a:p>
          <a:p>
            <a:pPr algn="r" rtl="1"/>
            <a:endParaRPr lang="en-US" sz="2400" b="1" dirty="0"/>
          </a:p>
          <a:p>
            <a:pPr algn="r" rtl="1"/>
            <a:endParaRPr lang="en-US" sz="2400" b="1" dirty="0"/>
          </a:p>
          <a:p>
            <a:pPr algn="r" rtl="1"/>
            <a:endParaRPr lang="en-US" sz="2400" b="1" dirty="0"/>
          </a:p>
          <a:p>
            <a:pPr algn="r" rtl="1"/>
            <a:endParaRPr lang="en-US" sz="2400" b="1" dirty="0"/>
          </a:p>
          <a:p>
            <a:pPr algn="r" rtl="1"/>
            <a:r>
              <a:rPr lang="ar-EG" sz="3600" b="1" dirty="0"/>
              <a:t>محمد عبدالقوى</a:t>
            </a:r>
            <a:br>
              <a:rPr lang="ar-EG" sz="3600" b="1" dirty="0"/>
            </a:br>
            <a:br>
              <a:rPr lang="ar-EG" sz="3600" b="1" dirty="0"/>
            </a:br>
            <a:r>
              <a:rPr lang="ar-EG" sz="3600" b="1" dirty="0"/>
              <a:t>احمد الهادى </a:t>
            </a:r>
            <a:br>
              <a:rPr lang="ar-EG" sz="3600" b="1" dirty="0"/>
            </a:br>
            <a:br>
              <a:rPr lang="ar-EG" sz="3600" b="1" dirty="0"/>
            </a:br>
            <a:r>
              <a:rPr lang="ar-EG" sz="3600" b="1" dirty="0"/>
              <a:t> </a:t>
            </a:r>
            <a:br>
              <a:rPr lang="ar-EG" sz="3600" b="1" dirty="0"/>
            </a:br>
            <a:br>
              <a:rPr lang="ar-EG" sz="3600" dirty="0"/>
            </a:br>
            <a:br>
              <a:rPr lang="ar-EG" sz="3600" dirty="0"/>
            </a:br>
            <a:br>
              <a:rPr lang="ar-EG" sz="3600" dirty="0"/>
            </a:br>
            <a:endParaRPr lang="ar-EG" sz="3600" dirty="0"/>
          </a:p>
        </p:txBody>
      </p:sp>
    </p:spTree>
    <p:extLst>
      <p:ext uri="{BB962C8B-B14F-4D97-AF65-F5344CB8AC3E}">
        <p14:creationId xmlns:p14="http://schemas.microsoft.com/office/powerpoint/2010/main" val="2186282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5283"/>
            <a:ext cx="7556421" cy="177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6950"/>
              </a:lnSpc>
              <a:buNone/>
            </a:pP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أهمية Repository Pattern في المشروع</a:t>
            </a:r>
            <a:endParaRPr lang="en-US" sz="5550" dirty="0"/>
          </a:p>
        </p:txBody>
      </p:sp>
      <p:sp>
        <p:nvSpPr>
          <p:cNvPr id="4" name="Shape 1"/>
          <p:cNvSpPr/>
          <p:nvPr/>
        </p:nvSpPr>
        <p:spPr>
          <a:xfrm>
            <a:off x="7712273" y="4462463"/>
            <a:ext cx="637937" cy="6379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4749165" y="4559856"/>
            <a:ext cx="2679621" cy="886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فصل المنطق والبيانات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4749165" y="5615940"/>
            <a:ext cx="26796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يسهل إدارة البيانات بعيدًا عن منطق العمل.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3756898" y="4462463"/>
            <a:ext cx="637937" cy="6379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4559856"/>
            <a:ext cx="2679621" cy="886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IRepository و Repository</a:t>
            </a:r>
            <a:endParaRPr lang="en-US" sz="2750" dirty="0"/>
          </a:p>
        </p:txBody>
      </p:sp>
      <p:sp>
        <p:nvSpPr>
          <p:cNvPr id="9" name="Text 6"/>
          <p:cNvSpPr/>
          <p:nvPr/>
        </p:nvSpPr>
        <p:spPr>
          <a:xfrm>
            <a:off x="793790" y="5615940"/>
            <a:ext cx="26796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واجهات وفئات تنظم عمليات الوصول للبيانات.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712273" y="7543443"/>
            <a:ext cx="637937" cy="6379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3884652" y="7640836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 err="1">
                <a:solidFill>
                  <a:srgbClr val="464646"/>
                </a:solidFill>
                <a:latin typeface="DM Sans Semi Bold" pitchFamily="34" charset="0"/>
              </a:rPr>
              <a:t>تحسين</a:t>
            </a: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</a:rPr>
              <a:t> </a:t>
            </a:r>
            <a:r>
              <a:rPr lang="en-US" sz="2750" dirty="0" err="1">
                <a:solidFill>
                  <a:srgbClr val="464646"/>
                </a:solidFill>
                <a:latin typeface="DM Sans Semi Bold" pitchFamily="34" charset="0"/>
              </a:rPr>
              <a:t>الصيانة</a:t>
            </a:r>
            <a:endParaRPr lang="en-US" sz="2750" dirty="0">
              <a:solidFill>
                <a:srgbClr val="464646"/>
              </a:solidFill>
              <a:latin typeface="DM Sans Semi Bold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3790" y="8253889"/>
            <a:ext cx="66349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الكود يصبح أكثر نظافة وسهل التعديل.</a:t>
            </a:r>
            <a:endParaRPr lang="en-US" sz="2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61943" y="2278975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950"/>
              </a:lnSpc>
              <a:buNone/>
            </a:pP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طريقة إضافة منتج جديد</a:t>
            </a:r>
            <a:endParaRPr lang="en-US" sz="5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52" y="3590211"/>
            <a:ext cx="1417558" cy="17011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63228" y="3873698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استقبال بيانات المنتج</a:t>
            </a:r>
            <a:endParaRPr lang="en-US" sz="2750" dirty="0"/>
          </a:p>
        </p:txBody>
      </p:sp>
      <p:sp>
        <p:nvSpPr>
          <p:cNvPr id="6" name="Text 2"/>
          <p:cNvSpPr/>
          <p:nvPr/>
        </p:nvSpPr>
        <p:spPr>
          <a:xfrm>
            <a:off x="793790" y="4486751"/>
            <a:ext cx="571357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Action Method في ProductController.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652" y="5291376"/>
            <a:ext cx="1417558" cy="17011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963228" y="5574863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التحقق من صحة البيانات</a:t>
            </a:r>
            <a:endParaRPr lang="en-US" sz="2750" dirty="0"/>
          </a:p>
        </p:txBody>
      </p:sp>
      <p:sp>
        <p:nvSpPr>
          <p:cNvPr id="9" name="Text 4"/>
          <p:cNvSpPr/>
          <p:nvPr/>
        </p:nvSpPr>
        <p:spPr>
          <a:xfrm>
            <a:off x="793790" y="6187916"/>
            <a:ext cx="571357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التأكد من أن جميع الحقول ممتلئة وصحيحة.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652" y="6992541"/>
            <a:ext cx="1417558" cy="17011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963228" y="7276028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إدخال البيانات</a:t>
            </a:r>
            <a:endParaRPr lang="en-US" sz="2750" dirty="0"/>
          </a:p>
        </p:txBody>
      </p:sp>
      <p:sp>
        <p:nvSpPr>
          <p:cNvPr id="12" name="Text 6"/>
          <p:cNvSpPr/>
          <p:nvPr/>
        </p:nvSpPr>
        <p:spPr>
          <a:xfrm>
            <a:off x="793790" y="7889081"/>
            <a:ext cx="571357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إضافة المنتج لقاعدة البيانات عبر Repository.</a:t>
            </a:r>
            <a:endParaRPr lang="en-US" sz="2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713553"/>
            <a:ext cx="7556421" cy="177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6950"/>
              </a:lnSpc>
              <a:buNone/>
            </a:pP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عرض المنتجات في صفحة Index</a:t>
            </a:r>
            <a:endParaRPr lang="en-US" sz="5550" dirty="0"/>
          </a:p>
        </p:txBody>
      </p:sp>
      <p:sp>
        <p:nvSpPr>
          <p:cNvPr id="4" name="Shape 1"/>
          <p:cNvSpPr/>
          <p:nvPr/>
        </p:nvSpPr>
        <p:spPr>
          <a:xfrm>
            <a:off x="7712273" y="4910733"/>
            <a:ext cx="637937" cy="6379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4749165" y="5008126"/>
            <a:ext cx="2679621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 err="1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تنظيم</a:t>
            </a: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 </a:t>
            </a:r>
            <a:r>
              <a:rPr lang="en-US" sz="2750" dirty="0" err="1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ال</a:t>
            </a:r>
            <a:r>
              <a:rPr lang="ar-EG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منتجات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4749165" y="5621179"/>
            <a:ext cx="26796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عرض </a:t>
            </a:r>
            <a:r>
              <a:rPr lang="en-US" sz="22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منسق</a:t>
            </a: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ar-EG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للمنتجات</a:t>
            </a: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حسب التصنيفات.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3756898" y="4910733"/>
            <a:ext cx="637937" cy="6379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5008126"/>
            <a:ext cx="2679621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تجربة المستخدم</a:t>
            </a:r>
            <a:endParaRPr lang="en-US" sz="2750" dirty="0"/>
          </a:p>
        </p:txBody>
      </p:sp>
      <p:sp>
        <p:nvSpPr>
          <p:cNvPr id="9" name="Text 6"/>
          <p:cNvSpPr/>
          <p:nvPr/>
        </p:nvSpPr>
        <p:spPr>
          <a:xfrm>
            <a:off x="793790" y="5621179"/>
            <a:ext cx="26796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سهولة التصفح والبحث داخل الصفحة.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712273" y="7095173"/>
            <a:ext cx="637937" cy="6379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3884652" y="7192566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أداء سريع</a:t>
            </a:r>
            <a:endParaRPr lang="en-US" sz="2750" dirty="0"/>
          </a:p>
        </p:txBody>
      </p:sp>
      <p:sp>
        <p:nvSpPr>
          <p:cNvPr id="12" name="Text 9"/>
          <p:cNvSpPr/>
          <p:nvPr/>
        </p:nvSpPr>
        <p:spPr>
          <a:xfrm>
            <a:off x="793790" y="7805618"/>
            <a:ext cx="66349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تحميل سريع للصفحة بفضل تقنيات Bootstrap.</a:t>
            </a:r>
            <a:endParaRPr lang="en-US" sz="2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2881"/>
            <a:ext cx="7556421" cy="177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6950"/>
              </a:lnSpc>
              <a:buNone/>
            </a:pPr>
            <a:r>
              <a:rPr lang="en-US" sz="5550" dirty="0" err="1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إدارة</a:t>
            </a: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 </a:t>
            </a:r>
            <a:r>
              <a:rPr lang="en-US" sz="5550" dirty="0" err="1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قاعدة</a:t>
            </a: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 </a:t>
            </a:r>
            <a:r>
              <a:rPr lang="en-US" sz="5550" dirty="0" err="1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البيانات</a:t>
            </a: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 </a:t>
            </a:r>
            <a:r>
              <a:rPr lang="en-US" sz="5550" dirty="0" err="1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باستخدام</a:t>
            </a: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 </a:t>
            </a: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Migrations</a:t>
            </a:r>
            <a:endParaRPr lang="en-US" sz="5550" dirty="0"/>
          </a:p>
        </p:txBody>
      </p:sp>
      <p:sp>
        <p:nvSpPr>
          <p:cNvPr id="4" name="Shape 1"/>
          <p:cNvSpPr/>
          <p:nvPr/>
        </p:nvSpPr>
        <p:spPr>
          <a:xfrm>
            <a:off x="793790" y="4290060"/>
            <a:ext cx="7556421" cy="3363873"/>
          </a:xfrm>
          <a:prstGeom prst="roundRect">
            <a:avLst>
              <a:gd name="adj" fmla="val 126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9030" y="4305300"/>
            <a:ext cx="7525941" cy="8087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92518" y="4482941"/>
            <a:ext cx="31921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الأداة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9298" y="4482941"/>
            <a:ext cx="31921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الوصف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809030" y="5114092"/>
            <a:ext cx="7525941" cy="12623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92518" y="5291733"/>
            <a:ext cx="31921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Migrations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9298" y="5291733"/>
            <a:ext cx="3192185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تحديث جداول قاعدة البيانات بمرونة وأمان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809030" y="6376392"/>
            <a:ext cx="7525941" cy="12623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2518" y="6554033"/>
            <a:ext cx="31921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DbContext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859298" y="6554033"/>
            <a:ext cx="3192185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ربط الكيانات بالجداول وعلاقاتها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3790" y="797290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تسهل هذه الأدوات عملية التغيير المنظم لهيكل البيانات بمحركات EF Core.</a:t>
            </a:r>
            <a:endParaRPr lang="en-US" sz="2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61943" y="2805708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950"/>
              </a:lnSpc>
              <a:buNone/>
            </a:pPr>
            <a:r>
              <a:rPr lang="en-US" sz="5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خاتمة المشروع</a:t>
            </a:r>
            <a:endParaRPr lang="en-US" sz="5550" dirty="0"/>
          </a:p>
        </p:txBody>
      </p:sp>
      <p:sp>
        <p:nvSpPr>
          <p:cNvPr id="4" name="Shape 1"/>
          <p:cNvSpPr/>
          <p:nvPr/>
        </p:nvSpPr>
        <p:spPr>
          <a:xfrm>
            <a:off x="8137565" y="4116943"/>
            <a:ext cx="212646" cy="1066562"/>
          </a:xfrm>
          <a:prstGeom prst="roundRect">
            <a:avLst>
              <a:gd name="adj" fmla="val 20000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4168140" y="4116943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تحقيق الهدف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93790" y="4729996"/>
            <a:ext cx="691848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بناء متجر إلكتروني بسيط وفعال.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712273" y="5466993"/>
            <a:ext cx="212646" cy="1066562"/>
          </a:xfrm>
          <a:prstGeom prst="roundRect">
            <a:avLst>
              <a:gd name="adj" fmla="val 20000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3742849" y="5466993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اكتساب مهارات</a:t>
            </a:r>
            <a:endParaRPr lang="en-US" sz="2750" dirty="0"/>
          </a:p>
        </p:txBody>
      </p:sp>
      <p:sp>
        <p:nvSpPr>
          <p:cNvPr id="9" name="Text 6"/>
          <p:cNvSpPr/>
          <p:nvPr/>
        </p:nvSpPr>
        <p:spPr>
          <a:xfrm>
            <a:off x="793790" y="6080046"/>
            <a:ext cx="649319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استخدام MVC، EF Core، وتنظيم الكود.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286982" y="6817043"/>
            <a:ext cx="212646" cy="1066562"/>
          </a:xfrm>
          <a:prstGeom prst="roundRect">
            <a:avLst>
              <a:gd name="adj" fmla="val 20000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3317558" y="6817043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450"/>
              </a:lnSpc>
              <a:buNone/>
            </a:pPr>
            <a:r>
              <a:rPr lang="en-US" sz="2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</a:rPr>
              <a:t>التطوير المستقبلي</a:t>
            </a:r>
            <a:endParaRPr lang="en-US" sz="2750" dirty="0"/>
          </a:p>
        </p:txBody>
      </p:sp>
      <p:sp>
        <p:nvSpPr>
          <p:cNvPr id="12" name="Text 9"/>
          <p:cNvSpPr/>
          <p:nvPr/>
        </p:nvSpPr>
        <p:spPr>
          <a:xfrm>
            <a:off x="793790" y="7430095"/>
            <a:ext cx="6067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خطة تطوير وتحسين مستمر للمنصة.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1776" y="1203484"/>
            <a:ext cx="7490341" cy="872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850"/>
              </a:lnSpc>
              <a:buNone/>
            </a:pPr>
            <a:r>
              <a:rPr lang="en-US" sz="5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</a:rPr>
              <a:t>التقنيات الأساسية للمشروع</a:t>
            </a:r>
            <a:endParaRPr lang="en-US" sz="5450" dirty="0"/>
          </a:p>
        </p:txBody>
      </p:sp>
      <p:sp>
        <p:nvSpPr>
          <p:cNvPr id="4" name="Shape 1"/>
          <p:cNvSpPr/>
          <p:nvPr/>
        </p:nvSpPr>
        <p:spPr>
          <a:xfrm>
            <a:off x="781883" y="2495074"/>
            <a:ext cx="7580233" cy="1609130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61085" y="2774275"/>
            <a:ext cx="3490793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ASP.NET Core MVC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061085" y="3378160"/>
            <a:ext cx="7021830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إطار عمل قوي لبناء تطبيقات الويب الحديثة.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781883" y="4383405"/>
            <a:ext cx="7580233" cy="1609130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61085" y="4662607"/>
            <a:ext cx="3853696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Entity Framework Core</a:t>
            </a:r>
            <a:endParaRPr lang="en-US" sz="2700" dirty="0"/>
          </a:p>
        </p:txBody>
      </p:sp>
      <p:sp>
        <p:nvSpPr>
          <p:cNvPr id="9" name="Text 6"/>
          <p:cNvSpPr/>
          <p:nvPr/>
        </p:nvSpPr>
        <p:spPr>
          <a:xfrm>
            <a:off x="1061085" y="5266492"/>
            <a:ext cx="7021830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للتعامل مع قواعد البيانات بطريقة كائنية.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781883" y="6271736"/>
            <a:ext cx="7580233" cy="1609130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61085" y="6550938"/>
            <a:ext cx="3490793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SQL Server</a:t>
            </a:r>
            <a:endParaRPr lang="en-US" sz="2700" dirty="0"/>
          </a:p>
        </p:txBody>
      </p:sp>
      <p:sp>
        <p:nvSpPr>
          <p:cNvPr id="12" name="Text 9"/>
          <p:cNvSpPr/>
          <p:nvPr/>
        </p:nvSpPr>
        <p:spPr>
          <a:xfrm>
            <a:off x="1061085" y="7154823"/>
            <a:ext cx="7021830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قاعدة بيانات موثوقة ومستقرة.</a:t>
            </a:r>
            <a:endParaRPr lang="en-US" sz="2150" dirty="0"/>
          </a:p>
        </p:txBody>
      </p:sp>
      <p:sp>
        <p:nvSpPr>
          <p:cNvPr id="13" name="Shape 10"/>
          <p:cNvSpPr/>
          <p:nvPr/>
        </p:nvSpPr>
        <p:spPr>
          <a:xfrm>
            <a:off x="781883" y="8160067"/>
            <a:ext cx="7580233" cy="1609130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61085" y="8439269"/>
            <a:ext cx="3490793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Bootstrap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1061085" y="9043154"/>
            <a:ext cx="7021830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5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تصميم واجهات مرنة ومتجاوبة.</a:t>
            </a:r>
            <a:endParaRPr lang="en-US" sz="2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5D158-55C4-8755-6426-BBE3E249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314450"/>
            <a:ext cx="13849350" cy="83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12714"/>
            <a:ext cx="13042821" cy="62360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74023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endParaRPr lang="en-US" sz="5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66029"/>
            <a:ext cx="13042821" cy="65295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20827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endParaRPr lang="en-US" sz="5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67947"/>
            <a:ext cx="13042821" cy="6325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8909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endParaRPr lang="en-US" sz="5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00451"/>
            <a:ext cx="13042821" cy="62605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86286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endParaRPr lang="en-US" sz="5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77" y="3359944"/>
            <a:ext cx="8218646" cy="425291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</TotalTime>
  <Words>316</Words>
  <Application>Microsoft Office PowerPoint</Application>
  <PresentationFormat>Custom</PresentationFormat>
  <Paragraphs>85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Inter Medium</vt:lpstr>
      <vt:lpstr>DM Sans Semi Bold</vt:lpstr>
      <vt:lpstr>Arial</vt:lpstr>
      <vt:lpstr>Wingdings 3</vt:lpstr>
      <vt:lpstr>Century Gothic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 Abdelkawy</cp:lastModifiedBy>
  <cp:revision>5</cp:revision>
  <dcterms:created xsi:type="dcterms:W3CDTF">2025-04-30T16:15:08Z</dcterms:created>
  <dcterms:modified xsi:type="dcterms:W3CDTF">2025-05-10T20:41:56Z</dcterms:modified>
</cp:coreProperties>
</file>